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5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753600" cy="73152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84"/>
    <a:srgbClr val="60C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2432" y="-2264"/>
      </p:cViewPr>
      <p:guideLst>
        <p:guide orient="horz" pos="3306"/>
        <p:guide pos="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10871-9DE9-C440-95DF-1F4BA1DBAC51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AA722-C8A1-D24A-A507-D6CFB7E66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15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64B33-C58B-9645-852F-68FCFC53DE0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B78C7-BDCC-3B43-8915-A3B0149D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31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4"/>
          <p:cNvSpPr>
            <a:spLocks noGrp="1"/>
          </p:cNvSpPr>
          <p:nvPr>
            <p:ph type="title" hasCustomPrompt="1"/>
          </p:nvPr>
        </p:nvSpPr>
        <p:spPr>
          <a:xfrm>
            <a:off x="432254" y="2598191"/>
            <a:ext cx="8413750" cy="1685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 spc="300" baseline="0"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OF PRESENTATION</a:t>
            </a:r>
            <a:br>
              <a:rPr lang="de-DE" dirty="0" smtClean="0"/>
            </a:br>
            <a:r>
              <a:rPr lang="de-DE" dirty="0" smtClean="0"/>
              <a:t>UP TO THREE LINES</a:t>
            </a:r>
            <a:br>
              <a:rPr lang="de-DE" dirty="0" smtClean="0"/>
            </a:br>
            <a:r>
              <a:rPr lang="de-DE" dirty="0" smtClean="0"/>
              <a:t>ARIAL, BOLD 32</a:t>
            </a:r>
            <a:endParaRPr lang="de-DE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56671" y="5181590"/>
            <a:ext cx="1966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CED1D47-2894-F743-9938-C39127C0E153}" type="datetime4">
              <a:rPr lang="en-US" sz="2000" b="0" smtClean="0">
                <a:solidFill>
                  <a:srgbClr val="004784"/>
                </a:solidFill>
                <a:latin typeface="Arial"/>
                <a:cs typeface="Arial"/>
              </a:rPr>
              <a:t>March 30, 2017</a:t>
            </a:fld>
            <a:endParaRPr lang="en-US" sz="2000" b="0" dirty="0">
              <a:solidFill>
                <a:srgbClr val="004784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39738" y="4608535"/>
            <a:ext cx="3363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dirty="0" smtClean="0">
                <a:solidFill>
                  <a:srgbClr val="004784"/>
                </a:solidFill>
                <a:latin typeface="Versalien"/>
                <a:cs typeface="Versalien"/>
              </a:rPr>
              <a:t>&lt;Name&gt;, &lt;Institute, Group&gt;</a:t>
            </a:r>
          </a:p>
        </p:txBody>
      </p:sp>
    </p:spTree>
    <p:extLst>
      <p:ext uri="{BB962C8B-B14F-4D97-AF65-F5344CB8AC3E}">
        <p14:creationId xmlns:p14="http://schemas.microsoft.com/office/powerpoint/2010/main" val="95625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208006" y="186269"/>
            <a:ext cx="6384914" cy="614016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/>
                <a:cs typeface="Arial"/>
              </a:defRPr>
            </a:lvl1pPr>
          </a:lstStyle>
          <a:p>
            <a:r>
              <a:rPr lang="de-DE" dirty="0" smtClean="0"/>
              <a:t>Titel, Arial, </a:t>
            </a:r>
            <a:r>
              <a:rPr lang="de-DE" dirty="0" err="1" smtClean="0"/>
              <a:t>Bold</a:t>
            </a:r>
            <a:r>
              <a:rPr lang="de-DE" dirty="0" smtClean="0"/>
              <a:t>, 24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idx="1"/>
          </p:nvPr>
        </p:nvSpPr>
        <p:spPr>
          <a:xfrm>
            <a:off x="208006" y="1075509"/>
            <a:ext cx="9344894" cy="5511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10000"/>
              </a:lnSpc>
              <a:defRPr sz="2800">
                <a:latin typeface="Arial"/>
                <a:cs typeface="Arial"/>
              </a:defRPr>
            </a:lvl1pPr>
            <a:lvl2pPr>
              <a:lnSpc>
                <a:spcPct val="11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110000"/>
              </a:lnSpc>
              <a:defRPr sz="2000">
                <a:latin typeface="Arial"/>
                <a:cs typeface="Arial"/>
              </a:defRPr>
            </a:lvl3pPr>
          </a:lstStyle>
          <a:p>
            <a:pPr lvl="0"/>
            <a:r>
              <a:rPr lang="en-US" noProof="0" smtClean="0"/>
              <a:t>Erste Ebene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endParaRPr lang="en-US" noProof="0" smtClean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115728" y="6860670"/>
            <a:ext cx="2410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004784"/>
                </a:solidFill>
                <a:latin typeface="Versalien"/>
                <a:cs typeface="Versalien"/>
              </a:rPr>
              <a:t>&lt;Name&gt;, &lt;Institute, Group&gt;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37065" y="6859073"/>
            <a:ext cx="1432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658CE88-2F36-7348-9367-E3211881D9D3}" type="datetime4">
              <a:rPr lang="en-US" sz="1400" smtClean="0">
                <a:solidFill>
                  <a:srgbClr val="004784"/>
                </a:solidFill>
                <a:latin typeface="Arial"/>
                <a:cs typeface="Arial"/>
              </a:rPr>
              <a:t>March 30, 2017</a:t>
            </a:fld>
            <a:endParaRPr lang="en-US" sz="1400" dirty="0">
              <a:solidFill>
                <a:srgbClr val="00478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36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8" t="32921" r="1"/>
          <a:stretch/>
        </p:blipFill>
        <p:spPr>
          <a:xfrm>
            <a:off x="-2048" y="-2048"/>
            <a:ext cx="6772545" cy="5869873"/>
          </a:xfrm>
          <a:prstGeom prst="rect">
            <a:avLst/>
          </a:prstGeom>
        </p:spPr>
      </p:pic>
      <p:pic>
        <p:nvPicPr>
          <p:cNvPr id="8" name="Grafik 7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88" y="221170"/>
            <a:ext cx="2405444" cy="728280"/>
          </a:xfrm>
          <a:prstGeom prst="rect">
            <a:avLst/>
          </a:prstGeom>
        </p:spPr>
      </p:pic>
      <p:pic>
        <p:nvPicPr>
          <p:cNvPr id="14" name="Grafik 1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55" y="6709995"/>
            <a:ext cx="1337215" cy="500034"/>
          </a:xfrm>
          <a:prstGeom prst="rect">
            <a:avLst/>
          </a:prstGeom>
        </p:spPr>
      </p:pic>
      <p:pic>
        <p:nvPicPr>
          <p:cNvPr id="16" name="Grafik 1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25" y="6766100"/>
            <a:ext cx="1678115" cy="452021"/>
          </a:xfrm>
          <a:prstGeom prst="rect">
            <a:avLst/>
          </a:prstGeom>
        </p:spPr>
      </p:pic>
      <p:pic>
        <p:nvPicPr>
          <p:cNvPr id="17" name="Grafik 17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584" y="6813899"/>
            <a:ext cx="643244" cy="356330"/>
          </a:xfrm>
          <a:prstGeom prst="rect">
            <a:avLst/>
          </a:prstGeom>
        </p:spPr>
      </p:pic>
      <p:pic>
        <p:nvPicPr>
          <p:cNvPr id="18" name="Grafik 18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635" y="6868478"/>
            <a:ext cx="1217508" cy="247174"/>
          </a:xfrm>
          <a:prstGeom prst="rect">
            <a:avLst/>
          </a:prstGeom>
        </p:spPr>
      </p:pic>
      <p:pic>
        <p:nvPicPr>
          <p:cNvPr id="19" name="Grafik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04" y="6672615"/>
            <a:ext cx="2050122" cy="499147"/>
          </a:xfrm>
          <a:prstGeom prst="rect">
            <a:avLst/>
          </a:prstGeom>
        </p:spPr>
      </p:pic>
      <p:pic>
        <p:nvPicPr>
          <p:cNvPr id="20" name="Grafik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150" y="6813899"/>
            <a:ext cx="874598" cy="3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2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75390" rtl="0" eaLnBrk="1" latinLnBrk="0" hangingPunct="1">
        <a:lnSpc>
          <a:spcPct val="100000"/>
        </a:lnSpc>
        <a:spcBef>
          <a:spcPct val="0"/>
        </a:spcBef>
        <a:buNone/>
        <a:defRPr sz="3200" b="1" kern="1200" spc="300">
          <a:solidFill>
            <a:srgbClr val="004784"/>
          </a:solidFill>
          <a:latin typeface="Arial"/>
          <a:ea typeface="+mj-ea"/>
          <a:cs typeface="Arial"/>
        </a:defRPr>
      </a:lvl1pPr>
    </p:titleStyle>
    <p:bodyStyle>
      <a:lvl1pPr marL="0" indent="0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6933" y="6855881"/>
            <a:ext cx="9770533" cy="338666"/>
          </a:xfrm>
          <a:prstGeom prst="rect">
            <a:avLst/>
          </a:prstGeom>
          <a:solidFill>
            <a:srgbClr val="60C4E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8" t="32921" r="1"/>
          <a:stretch/>
        </p:blipFill>
        <p:spPr>
          <a:xfrm>
            <a:off x="0" y="2185"/>
            <a:ext cx="6757797" cy="5869873"/>
          </a:xfrm>
          <a:prstGeom prst="rect">
            <a:avLst/>
          </a:prstGeom>
        </p:spPr>
      </p:pic>
      <p:pic>
        <p:nvPicPr>
          <p:cNvPr id="8" name="Grafik 7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161" y="136503"/>
            <a:ext cx="2405444" cy="728280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0" y="965199"/>
            <a:ext cx="9738852" cy="5604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8974662" y="6739466"/>
            <a:ext cx="565403" cy="537128"/>
          </a:xfrm>
          <a:prstGeom prst="ellipse">
            <a:avLst/>
          </a:prstGeom>
          <a:solidFill>
            <a:srgbClr val="00478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80845A8-9E52-C84F-9C97-8243B5C8DA44}" type="slidenum">
              <a:rPr lang="en-US" sz="1400" smtClean="0">
                <a:latin typeface="Versalien"/>
                <a:cs typeface="Versalien"/>
              </a:rPr>
              <a:t>‹#›</a:t>
            </a:fld>
            <a:endParaRPr lang="en-US" sz="1400" dirty="0">
              <a:latin typeface="Versalien"/>
              <a:cs typeface="Versalien"/>
            </a:endParaRPr>
          </a:p>
        </p:txBody>
      </p:sp>
    </p:spTree>
    <p:extLst>
      <p:ext uri="{BB962C8B-B14F-4D97-AF65-F5344CB8AC3E}">
        <p14:creationId xmlns:p14="http://schemas.microsoft.com/office/powerpoint/2010/main" val="140504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2400" b="1" kern="1200" spc="300" baseline="0">
          <a:solidFill>
            <a:srgbClr val="00478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75390" rtl="0" eaLnBrk="1" latinLnBrk="0" hangingPunct="1">
        <a:lnSpc>
          <a:spcPct val="90000"/>
        </a:lnSpc>
        <a:spcBef>
          <a:spcPts val="1067"/>
        </a:spcBef>
        <a:buClr>
          <a:srgbClr val="004784"/>
        </a:buClr>
        <a:buFont typeface="Arial"/>
        <a:buChar char="•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830595" indent="-342900" algn="l" defTabSz="975390" rtl="0" eaLnBrk="1" latinLnBrk="0" hangingPunct="1">
        <a:lnSpc>
          <a:spcPct val="90000"/>
        </a:lnSpc>
        <a:spcBef>
          <a:spcPts val="533"/>
        </a:spcBef>
        <a:buClr>
          <a:srgbClr val="004784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261140" indent="-285750" algn="l" defTabSz="975390" rtl="0" eaLnBrk="1" latinLnBrk="0" hangingPunct="1">
        <a:lnSpc>
          <a:spcPct val="90000"/>
        </a:lnSpc>
        <a:spcBef>
          <a:spcPts val="533"/>
        </a:spcBef>
        <a:buClr>
          <a:srgbClr val="004784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463085" indent="0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None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indent="0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None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1062" y="2760133"/>
            <a:ext cx="8592004" cy="13710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platzhalter 2"/>
          <p:cNvSpPr>
            <a:spLocks noGrp="1"/>
          </p:cNvSpPr>
          <p:nvPr>
            <p:ph idx="4294967295"/>
          </p:nvPr>
        </p:nvSpPr>
        <p:spPr>
          <a:xfrm>
            <a:off x="174139" y="1075510"/>
            <a:ext cx="9344894" cy="5443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3304260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CG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äsentation1" id="{691AF31A-46C0-48A8-A12C-67A9EC912110}" vid="{B084457C-9488-497D-94FD-C8BC35805FBF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äsentation1" id="{691AF31A-46C0-48A8-A12C-67A9EC912110}" vid="{E3EEE0E1-5E01-4ACF-A5E2-14B5AC1AD9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Powerpoint_Template_CGA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Mike Swiergiel</dc:creator>
  <cp:lastModifiedBy>DMorick</cp:lastModifiedBy>
  <cp:revision>22</cp:revision>
  <dcterms:created xsi:type="dcterms:W3CDTF">2015-09-24T11:36:00Z</dcterms:created>
  <dcterms:modified xsi:type="dcterms:W3CDTF">2017-03-30T12:27:00Z</dcterms:modified>
</cp:coreProperties>
</file>